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57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412E-8D69-4E06-B94B-ECF74F1F90C4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70D0-58A9-41FE-8060-425686E7823D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8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412E-8D69-4E06-B94B-ECF74F1F90C4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70D0-58A9-41FE-8060-425686E78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27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412E-8D69-4E06-B94B-ECF74F1F90C4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70D0-58A9-41FE-8060-425686E78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473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412E-8D69-4E06-B94B-ECF74F1F90C4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70D0-58A9-41FE-8060-425686E7823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9903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412E-8D69-4E06-B94B-ECF74F1F90C4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70D0-58A9-41FE-8060-425686E78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522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412E-8D69-4E06-B94B-ECF74F1F90C4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70D0-58A9-41FE-8060-425686E7823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9103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412E-8D69-4E06-B94B-ECF74F1F90C4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70D0-58A9-41FE-8060-425686E78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151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412E-8D69-4E06-B94B-ECF74F1F90C4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70D0-58A9-41FE-8060-425686E78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185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412E-8D69-4E06-B94B-ECF74F1F90C4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70D0-58A9-41FE-8060-425686E78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35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412E-8D69-4E06-B94B-ECF74F1F90C4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70D0-58A9-41FE-8060-425686E78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37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412E-8D69-4E06-B94B-ECF74F1F90C4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70D0-58A9-41FE-8060-425686E78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18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412E-8D69-4E06-B94B-ECF74F1F90C4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70D0-58A9-41FE-8060-425686E78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82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412E-8D69-4E06-B94B-ECF74F1F90C4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70D0-58A9-41FE-8060-425686E78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28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412E-8D69-4E06-B94B-ECF74F1F90C4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70D0-58A9-41FE-8060-425686E78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8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412E-8D69-4E06-B94B-ECF74F1F90C4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70D0-58A9-41FE-8060-425686E78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46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412E-8D69-4E06-B94B-ECF74F1F90C4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70D0-58A9-41FE-8060-425686E78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82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412E-8D69-4E06-B94B-ECF74F1F90C4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70D0-58A9-41FE-8060-425686E78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22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AA7412E-8D69-4E06-B94B-ECF74F1F90C4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69370D0-58A9-41FE-8060-425686E78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6396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74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68" y="-21893"/>
            <a:ext cx="9661358" cy="8276563"/>
          </a:xfrm>
        </p:spPr>
      </p:pic>
    </p:spTree>
    <p:extLst>
      <p:ext uri="{BB962C8B-B14F-4D97-AF65-F5344CB8AC3E}">
        <p14:creationId xmlns:p14="http://schemas.microsoft.com/office/powerpoint/2010/main" val="29684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89" y="288088"/>
            <a:ext cx="10700951" cy="6335134"/>
          </a:xfrm>
        </p:spPr>
      </p:pic>
    </p:spTree>
    <p:extLst>
      <p:ext uri="{BB962C8B-B14F-4D97-AF65-F5344CB8AC3E}">
        <p14:creationId xmlns:p14="http://schemas.microsoft.com/office/powerpoint/2010/main" val="2428118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8092" y="-1864047"/>
            <a:ext cx="9477633" cy="9477633"/>
          </a:xfrm>
        </p:spPr>
      </p:pic>
      <p:sp>
        <p:nvSpPr>
          <p:cNvPr id="5" name="TextBox 4"/>
          <p:cNvSpPr txBox="1"/>
          <p:nvPr/>
        </p:nvSpPr>
        <p:spPr>
          <a:xfrm>
            <a:off x="8773298" y="4399004"/>
            <a:ext cx="39212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В водице живет,</a:t>
            </a:r>
          </a:p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Нет клюва, а клюет</a:t>
            </a:r>
          </a:p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У родителей и деток</a:t>
            </a:r>
          </a:p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Вся одежда из монеток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45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24" y="-322778"/>
            <a:ext cx="11720384" cy="7180778"/>
          </a:xfrm>
        </p:spPr>
      </p:pic>
    </p:spTree>
    <p:extLst>
      <p:ext uri="{BB962C8B-B14F-4D97-AF65-F5344CB8AC3E}">
        <p14:creationId xmlns:p14="http://schemas.microsoft.com/office/powerpoint/2010/main" val="2800764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384" y="57944"/>
            <a:ext cx="11644184" cy="7003942"/>
          </a:xfrm>
        </p:spPr>
      </p:pic>
    </p:spTree>
    <p:extLst>
      <p:ext uri="{BB962C8B-B14F-4D97-AF65-F5344CB8AC3E}">
        <p14:creationId xmlns:p14="http://schemas.microsoft.com/office/powerpoint/2010/main" val="3684266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880" y="0"/>
            <a:ext cx="9293383" cy="7613426"/>
          </a:xfrm>
        </p:spPr>
      </p:pic>
    </p:spTree>
    <p:extLst>
      <p:ext uri="{BB962C8B-B14F-4D97-AF65-F5344CB8AC3E}">
        <p14:creationId xmlns:p14="http://schemas.microsoft.com/office/powerpoint/2010/main" val="299330017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</TotalTime>
  <Words>17</Words>
  <Application>Microsoft Office PowerPoint</Application>
  <PresentationFormat>Широкоэкранный</PresentationFormat>
  <Paragraphs>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Группа2-2-1</dc:creator>
  <cp:lastModifiedBy>Группа2-2-1</cp:lastModifiedBy>
  <cp:revision>3</cp:revision>
  <dcterms:created xsi:type="dcterms:W3CDTF">2018-01-23T09:47:12Z</dcterms:created>
  <dcterms:modified xsi:type="dcterms:W3CDTF">2018-01-23T10:16:33Z</dcterms:modified>
</cp:coreProperties>
</file>